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1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D207100-2664-0344-A488-562F210D151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E05FC34-89B2-A741-BC6A-62021D0EE26A}" type="datetimeFigureOut">
              <a:rPr lang="en-US" smtClean="0"/>
              <a:t>4/23/14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0343" y="152857"/>
            <a:ext cx="5370024" cy="842159"/>
          </a:xfrm>
        </p:spPr>
        <p:txBody>
          <a:bodyPr/>
          <a:lstStyle/>
          <a:p>
            <a:r>
              <a:rPr lang="en-US" sz="4000" dirty="0" err="1" smtClean="0"/>
              <a:t>Rusia</a:t>
            </a:r>
            <a:r>
              <a:rPr lang="en-US" sz="4000" dirty="0" smtClean="0"/>
              <a:t> contra el </a:t>
            </a:r>
            <a:r>
              <a:rPr lang="en-US" sz="4000" dirty="0" err="1" smtClean="0"/>
              <a:t>Mundo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2" y="995016"/>
            <a:ext cx="6869514" cy="56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4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181798">
            <a:off x="6429560" y="525759"/>
            <a:ext cx="1965130" cy="1143000"/>
          </a:xfrm>
        </p:spPr>
        <p:txBody>
          <a:bodyPr/>
          <a:lstStyle/>
          <a:p>
            <a:r>
              <a:rPr lang="en-US" dirty="0" smtClean="0"/>
              <a:t>Kiev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93307">
            <a:off x="417417" y="639432"/>
            <a:ext cx="4880022" cy="3050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742" y="3429077"/>
            <a:ext cx="4940719" cy="3287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606" y="4044837"/>
            <a:ext cx="2122381" cy="26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9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2447">
            <a:off x="4597723" y="1059212"/>
            <a:ext cx="3367579" cy="2280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2" y="3155060"/>
            <a:ext cx="5272411" cy="35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819284">
            <a:off x="6301364" y="274638"/>
            <a:ext cx="2094477" cy="1143000"/>
          </a:xfrm>
        </p:spPr>
        <p:txBody>
          <a:bodyPr/>
          <a:lstStyle/>
          <a:p>
            <a:r>
              <a:rPr lang="en-US" sz="4000" dirty="0" smtClean="0"/>
              <a:t>Crimea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1" y="342013"/>
            <a:ext cx="4718293" cy="280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80" y="3426058"/>
            <a:ext cx="4009265" cy="3029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1" y="3668574"/>
            <a:ext cx="4418442" cy="28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76" y="227173"/>
            <a:ext cx="3552607" cy="2947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7" y="1551642"/>
            <a:ext cx="3515906" cy="30502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20943108">
            <a:off x="39193" y="-90299"/>
            <a:ext cx="7620000" cy="1143000"/>
          </a:xfrm>
        </p:spPr>
        <p:txBody>
          <a:bodyPr/>
          <a:lstStyle/>
          <a:p>
            <a:r>
              <a:rPr lang="en-US" sz="4000" dirty="0" err="1" smtClean="0"/>
              <a:t>Salida</a:t>
            </a:r>
            <a:r>
              <a:rPr lang="en-US" sz="4000" dirty="0" smtClean="0"/>
              <a:t> </a:t>
            </a:r>
            <a:r>
              <a:rPr lang="en-US" sz="4000" dirty="0" err="1" smtClean="0"/>
              <a:t>para</a:t>
            </a:r>
            <a:r>
              <a:rPr lang="en-US" sz="4000" dirty="0" smtClean="0"/>
              <a:t> la Marina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15" y="3817290"/>
            <a:ext cx="3734568" cy="2849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076" y="4843538"/>
            <a:ext cx="2581791" cy="18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8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40</TotalTime>
  <Words>10</Words>
  <Application>Microsoft Macintosh PowerPoint</Application>
  <PresentationFormat>On-screen Show (4:3)</PresentationFormat>
  <Paragraphs>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Adjacency</vt:lpstr>
      <vt:lpstr>Rusia contra el Mundo</vt:lpstr>
      <vt:lpstr>Kiev</vt:lpstr>
      <vt:lpstr>PowerPoint Presentation</vt:lpstr>
      <vt:lpstr>Crimea</vt:lpstr>
      <vt:lpstr>Salida para la Marina</vt:lpstr>
    </vt:vector>
  </TitlesOfParts>
  <Company>CU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Rusia contra el Mundo</dc:title>
  <dc:creator>Nishesh Shukla</dc:creator>
  <cp:lastModifiedBy>Nishesh Shukla</cp:lastModifiedBy>
  <cp:revision>3</cp:revision>
  <dcterms:created xsi:type="dcterms:W3CDTF">2014-04-23T17:09:08Z</dcterms:created>
  <dcterms:modified xsi:type="dcterms:W3CDTF">2014-04-23T17:50:04Z</dcterms:modified>
</cp:coreProperties>
</file>